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Древнерусская письменность. Летопись как жанр древнерусской литературы.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Литературные произведения, в которых написаны советы, наставления потомкам.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жанр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r>
              <a:rPr lang="ru-RU" dirty="0" smtClean="0"/>
              <a:t>Поучения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Литературные произведения, в которых описываются путешествия в дальние страны.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жанр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2643206"/>
          </a:xfrm>
        </p:spPr>
        <p:txBody>
          <a:bodyPr/>
          <a:lstStyle/>
          <a:p>
            <a:r>
              <a:rPr lang="ru-RU" dirty="0" smtClean="0"/>
              <a:t>Хождения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Изложение исторических событий, в котором сведения о них расположены по годам.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жанр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r>
              <a:rPr lang="ru-RU" dirty="0" smtClean="0"/>
              <a:t>Летопись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Событие (Что произошло?)</a:t>
            </a:r>
          </a:p>
          <a:p>
            <a:r>
              <a:rPr lang="ru-RU" dirty="0" smtClean="0"/>
              <a:t>Время и место события (Когда и где произошло?)</a:t>
            </a:r>
          </a:p>
          <a:p>
            <a:r>
              <a:rPr lang="ru-RU" dirty="0" smtClean="0"/>
              <a:t>Действующие лица (Кто участвовал в событиях?)</a:t>
            </a:r>
          </a:p>
          <a:p>
            <a:r>
              <a:rPr lang="ru-RU" dirty="0" smtClean="0"/>
              <a:t>Причины (Почему произошло событие?)</a:t>
            </a:r>
          </a:p>
          <a:p>
            <a:r>
              <a:rPr lang="ru-RU" dirty="0" smtClean="0"/>
              <a:t>Авторская оценка (Каково значение произошедших событий?)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составления летописи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362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03688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Оцениваю себя сам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товарищей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учителя</a:t>
                      </a:r>
                      <a:endParaRPr lang="ru-RU" dirty="0"/>
                    </a:p>
                  </a:txBody>
                  <a:tcPr/>
                </a:tc>
              </a:tr>
              <a:tr h="903688">
                <a:tc>
                  <a:txBody>
                    <a:bodyPr/>
                    <a:lstStyle/>
                    <a:p>
                      <a:r>
                        <a:rPr lang="ru-RU" dirty="0" smtClean="0"/>
                        <a:t>1. Активно работал в группе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88">
                <a:tc>
                  <a:txBody>
                    <a:bodyPr/>
                    <a:lstStyle/>
                    <a:p>
                      <a:r>
                        <a:rPr lang="ru-RU" dirty="0" smtClean="0"/>
                        <a:t>2. Выполнял</a:t>
                      </a:r>
                      <a:r>
                        <a:rPr lang="ru-RU" baseline="0" dirty="0" smtClean="0"/>
                        <a:t> свои обязанности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688">
                <a:tc>
                  <a:txBody>
                    <a:bodyPr/>
                    <a:lstStyle/>
                    <a:p>
                      <a:r>
                        <a:rPr lang="ru-RU" dirty="0" smtClean="0"/>
                        <a:t>3. Соблюдал культуру общения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Лист самооценки и </a:t>
            </a:r>
            <a:r>
              <a:rPr lang="ru-RU" dirty="0" err="1" smtClean="0"/>
              <a:t>взаимооценки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Критерии оценивания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</a:t>
                      </a:r>
                      <a:r>
                        <a:rPr lang="ru-RU" smtClean="0"/>
                        <a:t>работы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проекта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dirty="0" smtClean="0"/>
              <a:t>Домашнее задание: </a:t>
            </a:r>
            <a:br>
              <a:rPr lang="ru-RU" dirty="0" smtClean="0"/>
            </a:br>
            <a:r>
              <a:rPr lang="ru-RU" sz="3200" dirty="0" smtClean="0"/>
              <a:t>составить мини-летопись памятного дня.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/>
          </a:bodyPr>
          <a:lstStyle/>
          <a:p>
            <a:r>
              <a:rPr lang="ru-RU" dirty="0" smtClean="0"/>
              <a:t>24 мая  - День славянской письменности и культуры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/>
          <a:lstStyle/>
          <a:p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regnum_picture_1558714297954928_norm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86" y="1524000"/>
            <a:ext cx="6846627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Кирилл и </a:t>
            </a:r>
            <a:r>
              <a:rPr lang="ru-RU" dirty="0" err="1" smtClean="0"/>
              <a:t>Мефодий</a:t>
            </a:r>
            <a:r>
              <a:rPr lang="ru-RU" dirty="0" smtClean="0"/>
              <a:t> – создатели славянской письменности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-11318774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107" y="1524000"/>
            <a:ext cx="6519786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Страница из древнерусской книги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7" name="Содержимое 6" descr="img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13098"/>
            <a:ext cx="4038600" cy="2690717"/>
          </a:xfrm>
        </p:spPr>
      </p:pic>
      <p:pic>
        <p:nvPicPr>
          <p:cNvPr id="8" name="Содержимое 7" descr="6d6a403246f78727b6ba68791c1e3b9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2494" y="2201863"/>
            <a:ext cx="3913187" cy="39131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Какими типами шрифта написаны странички?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Литературные произведения, в которых описывается жизнь святых или каких-либо известных людей.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жанр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/>
          <a:lstStyle/>
          <a:p>
            <a:r>
              <a:rPr lang="ru-RU" dirty="0" smtClean="0"/>
              <a:t>Жития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Литературные произведения – песни о героях родной земли.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Узнай жанр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dirty="0" smtClean="0"/>
              <a:t>Былины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</TotalTime>
  <Words>197</Words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Древнерусская письменность. Летопись как жанр древнерусской литературы.</vt:lpstr>
      <vt:lpstr>24 мая  - День славянской письменности и культуры</vt:lpstr>
      <vt:lpstr>Кирилл и Мефодий – создатели славянской письменности</vt:lpstr>
      <vt:lpstr>Страница из древнерусской книги</vt:lpstr>
      <vt:lpstr>Какими типами шрифта написаны странички?</vt:lpstr>
      <vt:lpstr>Узнай жанр</vt:lpstr>
      <vt:lpstr>Жития</vt:lpstr>
      <vt:lpstr>Узнай жанр</vt:lpstr>
      <vt:lpstr>Былины </vt:lpstr>
      <vt:lpstr>Узнай жанр</vt:lpstr>
      <vt:lpstr>Поучения </vt:lpstr>
      <vt:lpstr>Узнай жанр</vt:lpstr>
      <vt:lpstr>Хождения</vt:lpstr>
      <vt:lpstr>Узнай жанр</vt:lpstr>
      <vt:lpstr>Летопись</vt:lpstr>
      <vt:lpstr>План составления летописи</vt:lpstr>
      <vt:lpstr>Лист самооценки и взаимооценки</vt:lpstr>
      <vt:lpstr>Оценка проекта</vt:lpstr>
      <vt:lpstr>Домашнее задание:  составить мини-летопись памятного дня.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письменность. Летопись как жанр древнерусской литературы.</dc:title>
  <dc:creator>Olga</dc:creator>
  <cp:lastModifiedBy>Olga</cp:lastModifiedBy>
  <cp:revision>9</cp:revision>
  <dcterms:created xsi:type="dcterms:W3CDTF">2022-05-14T08:51:32Z</dcterms:created>
  <dcterms:modified xsi:type="dcterms:W3CDTF">2022-05-14T10:15:27Z</dcterms:modified>
</cp:coreProperties>
</file>