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8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arfor-expert.ru/wp-content/uploads/2015/06/arabesk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arfor-expert.ru/wp-content/uploads/2015/06/guriev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arfor-expert.ru/wp-content/uploads/2015/06/vkkn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commons.wikimedia.org/wiki/File:Matvey_Kuznetsov.jpg?uselang=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arfor-expert.ru/wp-content/uploads/2015/06/vinogradov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arfor-expert.ru/wp-content/uploads/2015/06/vinogradov1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farfor-expert.ru/wp-content/uploads/2015/06/vinogradov2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arfor-expert.ru/wp-content/uploads/2015/06/tsarskoselsky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Круглов Константин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6 класс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Шильпуховская</a:t>
            </a:r>
            <a:r>
              <a:rPr lang="ru-RU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школа</a:t>
            </a:r>
            <a:endParaRPr lang="ru-RU" sz="20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211296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истории русского фарфора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Чашка моей прабабушки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Краеведческая находка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дметы Арабескового сервиза, 1784 г.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29394" y="1862743"/>
            <a:ext cx="4285211" cy="3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Арабесковый сервиз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урьевский сервиз, 19 век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85992"/>
            <a:ext cx="60722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Гурьевский</a:t>
            </a:r>
            <a:r>
              <a:rPr lang="ru-RU" dirty="0" smtClean="0"/>
              <a:t> сервиз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рвиз ВККН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14500" y="16668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Сервиз для Великого князи Константина Николаевича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Продукция Первомайского фарфорового завода</a:t>
            </a:r>
            <a:endParaRPr lang="ru-RU" dirty="0"/>
          </a:p>
        </p:txBody>
      </p:sp>
      <p:pic>
        <p:nvPicPr>
          <p:cNvPr id="5" name="Содержимое 4" descr="s367623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819" y="2333625"/>
            <a:ext cx="3810000" cy="2952750"/>
          </a:xfrm>
        </p:spPr>
      </p:pic>
      <p:pic>
        <p:nvPicPr>
          <p:cNvPr id="6" name="Содержимое 5" descr="870023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a8e6es-9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491" y="2500313"/>
            <a:ext cx="5367867" cy="4025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Первомайский фарфоровый завод в поселке Песочное в настоящее время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upload.wikimedia.org/wikipedia/commons/thumb/7/7b/Matvey_Kuznetsov.jpg/220px-Matvey_Kuznetsov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175000" y="1860550"/>
            <a:ext cx="27940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Матвей Сидорович Кузнецов</a:t>
            </a:r>
            <a:br>
              <a:rPr lang="ru-RU" dirty="0" smtClean="0"/>
            </a:br>
            <a:r>
              <a:rPr lang="ru-RU" dirty="0" smtClean="0"/>
              <a:t>1846-1911 г.г.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upload.wikimedia.org/wikipedia/commons/thumb/5/5c/Moscow%2C_Myasnitskaya_14C1%2C8-2%2C7C1_July_2008_02.JPG/300px-Moscow%2C_Myasnitskaya_14C1%2C8-2%2C7C1_July_2008_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643602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/>
              <a:t>Бывшее </a:t>
            </a:r>
            <a:r>
              <a:rPr lang="ru-RU" sz="2700" b="1" dirty="0" smtClean="0"/>
              <a:t>правление «Товарищества М. С. Кузнецова» </a:t>
            </a:r>
            <a:r>
              <a:rPr lang="ru-RU" sz="2700" b="1" dirty="0" smtClean="0"/>
              <a:t>            ( Мясницкая ул. 8-2,). </a:t>
            </a:r>
            <a:r>
              <a:rPr lang="ru-RU" sz="2700" b="1" dirty="0" smtClean="0"/>
              <a:t>Ныне магазин «Фарфор» Товарищество производства фарфоровых, фаянсовых и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майоликовых </a:t>
            </a:r>
            <a:r>
              <a:rPr lang="ru-RU" sz="2700" b="1" dirty="0" smtClean="0"/>
              <a:t>изделий М. С. Кузнецова. г Москва.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AR Heiti Medium B5" pitchFamily="34" charset="-120"/>
                <a:ea typeface="AR Heiti Medium B5" pitchFamily="34" charset="-120"/>
              </a:rPr>
              <a:t>СПАСИБО ЗА ВНИМАНИЕ!</a:t>
            </a:r>
            <a:endParaRPr lang="ru-RU" b="1" dirty="0">
              <a:latin typeface="AR Heiti Medium B5" pitchFamily="34" charset="-120"/>
              <a:ea typeface="AR Heiti Medium B5" pitchFamily="34" charset="-12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8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Музей нашей школы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Чашка с блюдцем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Клеймо изготовителя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рвый русский фарфоровый сервиз Собственный для Елизаветы II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200400" y="3041904"/>
            <a:ext cx="2743200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русский фарфоровый сервиз</a:t>
            </a:r>
            <a:br>
              <a:rPr lang="ru-RU" dirty="0" smtClean="0"/>
            </a:br>
            <a:r>
              <a:rPr lang="ru-RU" dirty="0" smtClean="0"/>
              <a:t>Собственный для Елизаветы </a:t>
            </a:r>
            <a:r>
              <a:rPr lang="en-US" dirty="0" smtClean="0"/>
              <a:t>II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515469"/>
            <a:ext cx="4143404" cy="45389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Д.И. Виноградов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Первое фарфоровое изделие Д.И.Виноградова</a:t>
            </a:r>
            <a:endParaRPr lang="ru-RU" dirty="0"/>
          </a:p>
        </p:txBody>
      </p:sp>
      <p:pic>
        <p:nvPicPr>
          <p:cNvPr id="5" name="Содержимое 4" descr="Первая фарфоровая чашка, произведенная в России">
            <a:hlinkClick r:id="rId2" tooltip="&quot;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Клеймо на чашке">
            <a:hlinkClick r:id="rId4" tooltip="&quot;&quot;"/>
          </p:cNvPr>
          <p:cNvPicPr>
            <a:picLocks noGrp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 bwMode="auto">
          <a:xfrm>
            <a:off x="5534819" y="28575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6-1024x5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44563"/>
            <a:ext cx="8229600" cy="41308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Императорский фарфоровый завод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арскосельский сервиз, ИФЗ, 1903-1906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496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Царскосельский сервиз Императорского фарфорового завода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67</Words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Из истории русского фарфора Чашка моей прабабушки Краеведческая находка</vt:lpstr>
      <vt:lpstr>Музей нашей школы</vt:lpstr>
      <vt:lpstr>Чашка с блюдцем</vt:lpstr>
      <vt:lpstr>Клеймо изготовителя</vt:lpstr>
      <vt:lpstr>Первый русский фарфоровый сервиз Собственный для Елизаветы II</vt:lpstr>
      <vt:lpstr>Д.И. Виноградов</vt:lpstr>
      <vt:lpstr>Первое фарфоровое изделие Д.И.Виноградова</vt:lpstr>
      <vt:lpstr>Императорский фарфоровый завод</vt:lpstr>
      <vt:lpstr>Царскосельский сервиз Императорского фарфорового завода</vt:lpstr>
      <vt:lpstr>Арабесковый сервиз</vt:lpstr>
      <vt:lpstr>Гурьевский сервиз</vt:lpstr>
      <vt:lpstr>Сервиз для Великого князи Константина Николаевича</vt:lpstr>
      <vt:lpstr>Продукция Первомайского фарфорового завода</vt:lpstr>
      <vt:lpstr>Первомайский фарфоровый завод в поселке Песочное в настоящее время</vt:lpstr>
      <vt:lpstr>Матвей Сидорович Кузнецов 1846-1911 г.г.</vt:lpstr>
      <vt:lpstr>           Бывшее правление «Товарищества М. С. Кузнецова»             ( Мясницкая ул. 8-2,). Ныне магазин «Фарфор» Товарищество производства фарфоровых, фаянсовых и  майоликовых изделий М. С. Кузнецова. г Москва.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истории русского фарфора Чашка моей прабабушки Краеведческая находка</dc:title>
  <dc:creator>Olga</dc:creator>
  <cp:lastModifiedBy>Olga</cp:lastModifiedBy>
  <cp:revision>6</cp:revision>
  <dcterms:created xsi:type="dcterms:W3CDTF">2018-11-24T09:25:06Z</dcterms:created>
  <dcterms:modified xsi:type="dcterms:W3CDTF">2018-11-24T10:21:25Z</dcterms:modified>
</cp:coreProperties>
</file>