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фотографии</a:t>
            </a:r>
            <a:br>
              <a:rPr lang="ru-RU" dirty="0" smtClean="0"/>
            </a:br>
            <a:r>
              <a:rPr lang="ru-RU" dirty="0" smtClean="0"/>
              <a:t>Фотоувеличитель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Круглов Константин</a:t>
            </a:r>
          </a:p>
          <a:p>
            <a:r>
              <a:rPr lang="ru-RU" dirty="0" smtClean="0"/>
              <a:t>7 класс</a:t>
            </a:r>
          </a:p>
          <a:p>
            <a:r>
              <a:rPr lang="ru-RU" dirty="0" err="1" smtClean="0"/>
              <a:t>Шильпуховская</a:t>
            </a:r>
            <a:r>
              <a:rPr lang="ru-RU" dirty="0" smtClean="0"/>
              <a:t> школа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изображения на фотобумагу</a:t>
            </a:r>
            <a:endParaRPr lang="ru-RU" dirty="0"/>
          </a:p>
        </p:txBody>
      </p:sp>
      <p:pic>
        <p:nvPicPr>
          <p:cNvPr id="4" name="Содержимое 3" descr="http://image3.thematicnews.com/uploads/images/00/00/41/2017/10/26/9d54e6615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76609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Глянцеватель</a:t>
            </a:r>
            <a:endParaRPr lang="ru-RU" dirty="0"/>
          </a:p>
        </p:txBody>
      </p:sp>
      <p:pic>
        <p:nvPicPr>
          <p:cNvPr id="4" name="Содержимое 3" descr="DSCN2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Резак для обрезки фотографии</a:t>
            </a:r>
            <a:endParaRPr lang="ru-RU" dirty="0"/>
          </a:p>
        </p:txBody>
      </p:sp>
      <p:pic>
        <p:nvPicPr>
          <p:cNvPr id="4" name="Содержимое 3" descr="DSCN2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 «</a:t>
            </a:r>
            <a:r>
              <a:rPr lang="ru-RU" dirty="0" err="1" smtClean="0"/>
              <a:t>С</a:t>
            </a:r>
            <a:r>
              <a:rPr lang="ru-RU" dirty="0" err="1" smtClean="0"/>
              <a:t>лавич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09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- обскура</a:t>
            </a:r>
            <a:endParaRPr lang="ru-RU" dirty="0"/>
          </a:p>
        </p:txBody>
      </p:sp>
      <p:pic>
        <p:nvPicPr>
          <p:cNvPr id="4" name="Содержимое 3" descr="истор-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3600" y="2555399"/>
            <a:ext cx="4876800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</a:t>
            </a:r>
            <a:r>
              <a:rPr lang="ru-RU" dirty="0" err="1" smtClean="0"/>
              <a:t>Ньепса</a:t>
            </a:r>
            <a:endParaRPr lang="ru-RU" dirty="0"/>
          </a:p>
        </p:txBody>
      </p:sp>
      <p:pic>
        <p:nvPicPr>
          <p:cNvPr id="4" name="Содержимое 3" descr="истор-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</a:t>
            </a:r>
            <a:r>
              <a:rPr lang="ru-RU" dirty="0" err="1" smtClean="0"/>
              <a:t>Тальбота</a:t>
            </a:r>
            <a:endParaRPr lang="ru-RU" dirty="0"/>
          </a:p>
        </p:txBody>
      </p:sp>
      <p:pic>
        <p:nvPicPr>
          <p:cNvPr id="4" name="Содержимое 3" descr="истор-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74764" y="16462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</a:t>
            </a:r>
            <a:r>
              <a:rPr lang="ru-RU" dirty="0" err="1" smtClean="0"/>
              <a:t>Дагера</a:t>
            </a:r>
            <a:endParaRPr lang="ru-RU" dirty="0"/>
          </a:p>
        </p:txBody>
      </p:sp>
      <p:pic>
        <p:nvPicPr>
          <p:cNvPr id="4" name="Содержимое 3" descr="истор-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компактный фотоаппарат</a:t>
            </a:r>
            <a:endParaRPr lang="ru-RU" dirty="0"/>
          </a:p>
        </p:txBody>
      </p:sp>
      <p:pic>
        <p:nvPicPr>
          <p:cNvPr id="5" name="Содержимое 4" descr="истор-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7440" y="2263299"/>
            <a:ext cx="438912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Фотоаппарат компании «</a:t>
            </a:r>
            <a:r>
              <a:rPr lang="en-US" dirty="0" err="1" smtClean="0"/>
              <a:t>Leica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истор-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920" y="2440083"/>
            <a:ext cx="5852160" cy="29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Фотоувеличитель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Фотоувеличитель из музея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Фотоувеличитель </a:t>
            </a:r>
            <a:r>
              <a:rPr lang="ru-RU" dirty="0" smtClean="0"/>
              <a:t>М</a:t>
            </a:r>
            <a:r>
              <a:rPr lang="ru-RU" dirty="0" smtClean="0"/>
              <a:t>алкова П.К.</a:t>
            </a:r>
            <a:endParaRPr lang="ru-RU" dirty="0"/>
          </a:p>
        </p:txBody>
      </p:sp>
      <p:pic>
        <p:nvPicPr>
          <p:cNvPr id="9" name="Содержимое 8" descr="DSCN22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</p:pic>
      <p:pic>
        <p:nvPicPr>
          <p:cNvPr id="10" name="Содержимое 9" descr="DSCN22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269" y="2362200"/>
            <a:ext cx="2955286" cy="394176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Фотоаппарат Малкова П.К. </a:t>
            </a:r>
            <a:br>
              <a:rPr lang="ru-RU" dirty="0" smtClean="0"/>
            </a:br>
            <a:r>
              <a:rPr lang="ru-RU" dirty="0" smtClean="0"/>
              <a:t>«Зоркий 4К»</a:t>
            </a:r>
            <a:endParaRPr lang="ru-RU" dirty="0"/>
          </a:p>
        </p:txBody>
      </p:sp>
      <p:pic>
        <p:nvPicPr>
          <p:cNvPr id="4" name="Содержимое 3" descr="C:\Users\Olga\Desktop\увеличитель\DSCN223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9785" y="2311097"/>
            <a:ext cx="4264429" cy="3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Фотоувеличитель «Юность»</a:t>
            </a:r>
            <a:endParaRPr lang="ru-RU" dirty="0"/>
          </a:p>
        </p:txBody>
      </p:sp>
      <p:pic>
        <p:nvPicPr>
          <p:cNvPr id="14" name="Содержимое 13" descr="DSCN2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Кассета и плёнки для фотоаппарата</a:t>
            </a:r>
            <a:endParaRPr lang="ru-RU" dirty="0"/>
          </a:p>
        </p:txBody>
      </p:sp>
      <p:pic>
        <p:nvPicPr>
          <p:cNvPr id="4" name="Содержимое 3" descr="DSCN2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Бачок для проявки плёнки</a:t>
            </a:r>
            <a:endParaRPr lang="ru-RU" dirty="0"/>
          </a:p>
        </p:txBody>
      </p:sp>
      <p:pic>
        <p:nvPicPr>
          <p:cNvPr id="4" name="Содержимое 3" descr="http://image2.thematicnews.com/uploads/images/00/00/41/2017/10/26/a41e84141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937544"/>
            <a:ext cx="5715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Проявитель для фотоплёнки</a:t>
            </a:r>
            <a:endParaRPr lang="ru-RU" dirty="0"/>
          </a:p>
        </p:txBody>
      </p:sp>
      <p:pic>
        <p:nvPicPr>
          <p:cNvPr id="4" name="Содержимое 3" descr="DSCN2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Фотофонарь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N2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Ванночки для растворов</a:t>
            </a:r>
            <a:endParaRPr lang="ru-RU" dirty="0"/>
          </a:p>
        </p:txBody>
      </p:sp>
      <p:pic>
        <p:nvPicPr>
          <p:cNvPr id="4" name="Содержимое 3" descr="DSCN2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Фотобумага</a:t>
            </a:r>
            <a:endParaRPr lang="ru-RU" dirty="0"/>
          </a:p>
        </p:txBody>
      </p:sp>
      <p:pic>
        <p:nvPicPr>
          <p:cNvPr id="4" name="Содержимое 3" descr="DSCN2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</TotalTime>
  <Words>76</Words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Из истории фотографии Фотоувеличитель</vt:lpstr>
      <vt:lpstr>Фотоувеличитель</vt:lpstr>
      <vt:lpstr>Фотоувеличитель «Юность»</vt:lpstr>
      <vt:lpstr>Кассета и плёнки для фотоаппарата</vt:lpstr>
      <vt:lpstr>Бачок для проявки плёнки</vt:lpstr>
      <vt:lpstr>Проявитель для фотоплёнки</vt:lpstr>
      <vt:lpstr>Фотофонарь </vt:lpstr>
      <vt:lpstr>Ванночки для растворов</vt:lpstr>
      <vt:lpstr>Фотобумага</vt:lpstr>
      <vt:lpstr>Экспозиция изображения на фотобумагу</vt:lpstr>
      <vt:lpstr>Глянцеватель</vt:lpstr>
      <vt:lpstr>Резак для обрезки фотографии</vt:lpstr>
      <vt:lpstr>Завод «Славич»</vt:lpstr>
      <vt:lpstr>Камера - обскура</vt:lpstr>
      <vt:lpstr>Камера Ньепса</vt:lpstr>
      <vt:lpstr>Камера Тальбота</vt:lpstr>
      <vt:lpstr>Камера Дагера</vt:lpstr>
      <vt:lpstr>Первый компактный фотоаппарат</vt:lpstr>
      <vt:lpstr>Фотоаппарат компании «Leica»</vt:lpstr>
      <vt:lpstr>Фотоаппарат Малкова П.К.  «Зоркий 4К»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фотографии Фотоувеличитель</dc:title>
  <dc:creator>Olga</dc:creator>
  <cp:lastModifiedBy>Olga</cp:lastModifiedBy>
  <cp:revision>5</cp:revision>
  <dcterms:created xsi:type="dcterms:W3CDTF">2019-11-23T11:30:08Z</dcterms:created>
  <dcterms:modified xsi:type="dcterms:W3CDTF">2019-11-23T12:09:18Z</dcterms:modified>
</cp:coreProperties>
</file>