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Книга с вековой историей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Круглов Константин </a:t>
            </a:r>
          </a:p>
          <a:p>
            <a:r>
              <a:rPr lang="ru-RU" dirty="0" smtClean="0"/>
              <a:t>8 класс</a:t>
            </a:r>
          </a:p>
          <a:p>
            <a:r>
              <a:rPr lang="ru-RU" dirty="0" err="1" smtClean="0"/>
              <a:t>Шильпуховская</a:t>
            </a:r>
            <a:r>
              <a:rPr lang="ru-RU" dirty="0" smtClean="0"/>
              <a:t> основная 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настоящее время идёт реставрация монастыря.</a:t>
            </a:r>
            <a:endParaRPr lang="ru-RU" sz="3200" dirty="0"/>
          </a:p>
        </p:txBody>
      </p:sp>
      <p:pic>
        <p:nvPicPr>
          <p:cNvPr id="4" name="Содержимое 3" descr="монастырь сегод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529" y="1935163"/>
            <a:ext cx="658094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 на Синодальную типографию в начале </a:t>
            </a:r>
            <a:r>
              <a:rPr lang="en-US" sz="3200" dirty="0" smtClean="0"/>
              <a:t>XX</a:t>
            </a:r>
            <a:r>
              <a:rPr lang="ru-RU" sz="3200" dirty="0" smtClean="0"/>
              <a:t> века</a:t>
            </a:r>
            <a:endParaRPr lang="ru-RU" sz="3200" dirty="0"/>
          </a:p>
        </p:txBody>
      </p:sp>
      <p:pic>
        <p:nvPicPr>
          <p:cNvPr id="4" name="Содержимое 3" descr="синодальная типограф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767" y="1935163"/>
            <a:ext cx="572846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«Ведомость </a:t>
            </a:r>
            <a:r>
              <a:rPr lang="ru-RU" sz="3100" dirty="0" smtClean="0"/>
              <a:t>учёта работ в полевом хозяйстве и учёта выращенного урожая» </a:t>
            </a:r>
            <a:r>
              <a:rPr lang="ru-RU" sz="3100" dirty="0" smtClean="0"/>
              <a:t>1920 года на форзаце книги.</a:t>
            </a:r>
            <a:endParaRPr lang="ru-RU" b="1" dirty="0"/>
          </a:p>
        </p:txBody>
      </p:sp>
      <p:pic>
        <p:nvPicPr>
          <p:cNvPr id="4" name="Содержимое 3" descr="IMG_20201105_155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Эта книга, рассказывая о жизни преподобного Павла Обнорского, может привлечь внимание к Свято-Троицкому </a:t>
            </a:r>
            <a:r>
              <a:rPr lang="ru-RU" sz="2800" dirty="0" err="1" smtClean="0"/>
              <a:t>Павло-Обнорскому</a:t>
            </a:r>
            <a:r>
              <a:rPr lang="ru-RU" sz="2800" dirty="0" smtClean="0"/>
              <a:t> монастырю в </a:t>
            </a:r>
            <a:r>
              <a:rPr lang="ru-RU" sz="2800" dirty="0" err="1" smtClean="0"/>
              <a:t>Грязовецком</a:t>
            </a:r>
            <a:r>
              <a:rPr lang="ru-RU" sz="2800" dirty="0" smtClean="0"/>
              <a:t> районе Вологодской области и способствовать его развитию как туристического объекта в нашей местности.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Книга «Акафист преподобному отцу нашему Павлу Обнорскому, вологодскому чудотворцу»</a:t>
            </a:r>
            <a:endParaRPr lang="ru-RU" sz="2800" dirty="0"/>
          </a:p>
        </p:txBody>
      </p:sp>
      <p:pic>
        <p:nvPicPr>
          <p:cNvPr id="4" name="Содержимое 3" descr="IMG_20201105_155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Павло-Обнорский</a:t>
            </a:r>
            <a:r>
              <a:rPr lang="ru-RU" sz="2800" dirty="0" smtClean="0"/>
              <a:t> монастырь находится в 53 км к северу от д. </a:t>
            </a:r>
            <a:r>
              <a:rPr lang="ru-RU" sz="2800" dirty="0" err="1" smtClean="0"/>
              <a:t>Шильпухово</a:t>
            </a:r>
            <a:r>
              <a:rPr lang="ru-RU" sz="2800" dirty="0" smtClean="0"/>
              <a:t> в сторону Вологды.</a:t>
            </a:r>
            <a:endParaRPr lang="ru-RU" sz="2800" dirty="0"/>
          </a:p>
        </p:txBody>
      </p:sp>
      <p:pic>
        <p:nvPicPr>
          <p:cNvPr id="4" name="Содержимое 3" descr="Маршр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Титульный лист книги с выходными данными: Москва, Синодальная типография, 1910 год на церковно-славянском языке</a:t>
            </a:r>
            <a:endParaRPr lang="ru-RU" sz="2800" dirty="0"/>
          </a:p>
        </p:txBody>
      </p:sp>
      <p:pic>
        <p:nvPicPr>
          <p:cNvPr id="4" name="Содержимое 3" descr="IMG_20201105_155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753" y="1935163"/>
            <a:ext cx="585449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Обратная сторона титульного листа и разрешение на печатание: «От </a:t>
            </a:r>
            <a:r>
              <a:rPr lang="ru-RU" sz="2000" dirty="0" err="1" smtClean="0"/>
              <a:t>московскаго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духовно-цензурнаго</a:t>
            </a:r>
            <a:r>
              <a:rPr lang="ru-RU" sz="2000" dirty="0" smtClean="0"/>
              <a:t> комитета печатать дозволяется Москва 21 декабря 1910 года. Цензор протоиерей Александр </a:t>
            </a:r>
            <a:r>
              <a:rPr lang="ru-RU" sz="2000" dirty="0" err="1" smtClean="0"/>
              <a:t>Гиляревский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Содержимое 3" descr="IMG_20201105_16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Надписи, текст и даты в книге на церковно-славянском языке. Чтобы узнать время изготовления пришлось познакомиться с церковно-славянской нумерацией и алфавитом.</a:t>
            </a:r>
            <a:endParaRPr lang="ru-RU" sz="2000" dirty="0"/>
          </a:p>
        </p:txBody>
      </p:sp>
      <p:pic>
        <p:nvPicPr>
          <p:cNvPr id="7" name="Содержимое 6" descr="цифры на старославянск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892" y="1935163"/>
            <a:ext cx="284821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каждой странице печатный текст в рамке с таким же узором как на обложке</a:t>
            </a:r>
            <a:endParaRPr lang="ru-RU" sz="2800" dirty="0"/>
          </a:p>
        </p:txBody>
      </p:sp>
      <p:pic>
        <p:nvPicPr>
          <p:cNvPr id="4" name="Содержимое 3" descr="IMG_20201105_155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Старая липа с большим дуплом на берегу речки </a:t>
            </a:r>
            <a:r>
              <a:rPr lang="ru-RU" sz="2800" dirty="0" err="1" smtClean="0"/>
              <a:t>Грязовицы</a:t>
            </a:r>
            <a:r>
              <a:rPr lang="ru-RU" sz="2800" dirty="0" smtClean="0"/>
              <a:t>, в которой поселился и прожил 3 года старец.</a:t>
            </a:r>
            <a:endParaRPr lang="ru-RU" sz="2800" dirty="0"/>
          </a:p>
        </p:txBody>
      </p:sp>
      <p:pic>
        <p:nvPicPr>
          <p:cNvPr id="4" name="Содержимое 3" descr="Pavel_of_Obn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36" y="1935163"/>
            <a:ext cx="339632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Павло-Обнорский</a:t>
            </a:r>
            <a:r>
              <a:rPr lang="ru-RU" sz="2800" dirty="0" smtClean="0"/>
              <a:t> Свято-Троицкий монастырь до революции 1917г.</a:t>
            </a:r>
            <a:endParaRPr lang="ru-RU" sz="2800" dirty="0"/>
          </a:p>
        </p:txBody>
      </p:sp>
      <p:pic>
        <p:nvPicPr>
          <p:cNvPr id="4" name="Содержимое 3" descr="Вид_Павло-Обнорского_монастыря_на_дореволюционном_фо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52" y="1935163"/>
            <a:ext cx="623409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183</Words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Книга с вековой историей</vt:lpstr>
      <vt:lpstr>Книга «Акафист преподобному отцу нашему Павлу Обнорскому, вологодскому чудотворцу»</vt:lpstr>
      <vt:lpstr>Павло-Обнорский монастырь находится в 53 км к северу от д. Шильпухово в сторону Вологды.</vt:lpstr>
      <vt:lpstr>Титульный лист книги с выходными данными: Москва, Синодальная типография, 1910 год на церковно-славянском языке</vt:lpstr>
      <vt:lpstr>Обратная сторона титульного листа и разрешение на печатание: «От московскаго духовно-цензурнаго комитета печатать дозволяется Москва 21 декабря 1910 года. Цензор протоиерей Александр Гиляревский»</vt:lpstr>
      <vt:lpstr>Надписи, текст и даты в книге на церковно-славянском языке. Чтобы узнать время изготовления пришлось познакомиться с церковно-славянской нумерацией и алфавитом.</vt:lpstr>
      <vt:lpstr>На каждой странице печатный текст в рамке с таким же узором как на обложке</vt:lpstr>
      <vt:lpstr>Старая липа с большим дуплом на берегу речки Грязовицы, в которой поселился и прожил 3 года старец.</vt:lpstr>
      <vt:lpstr>Павло-Обнорский Свято-Троицкий монастырь до революции 1917г.</vt:lpstr>
      <vt:lpstr>В настоящее время идёт реставрация монастыря.</vt:lpstr>
      <vt:lpstr>Вид на Синодальную типографию в начале XX века</vt:lpstr>
      <vt:lpstr>«Ведомость учёта работ в полевом хозяйстве и учёта выращенного урожая» 1920 года на форзаце книги.</vt:lpstr>
      <vt:lpstr> Эта книга, рассказывая о жизни преподобного Павла Обнорского, может привлечь внимание к Свято-Троицкому Павло-Обнорскому монастырю в Грязовецком районе Вологодской области и способствовать его развитию как туристического объекта в нашей местности.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с вековой историей</dc:title>
  <dc:creator>Olga</dc:creator>
  <cp:lastModifiedBy>Olga</cp:lastModifiedBy>
  <cp:revision>8</cp:revision>
  <dcterms:created xsi:type="dcterms:W3CDTF">2020-12-29T11:57:16Z</dcterms:created>
  <dcterms:modified xsi:type="dcterms:W3CDTF">2020-12-29T13:08:21Z</dcterms:modified>
</cp:coreProperties>
</file>