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3.nnm.me/b/8/a/a/2/ef77d536ef13dd3e585685adbfc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Круглов Константин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5 класс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Шильпуховская</a:t>
            </a:r>
            <a:r>
              <a:rPr lang="ru-RU" sz="2000" dirty="0" smtClean="0">
                <a:solidFill>
                  <a:schemeClr val="tx1"/>
                </a:solidFill>
              </a:rPr>
              <a:t> основная школа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мебели.</a:t>
            </a:r>
            <a:br>
              <a:rPr lang="ru-RU" dirty="0" smtClean="0"/>
            </a:br>
            <a:r>
              <a:rPr lang="ru-RU" dirty="0" smtClean="0"/>
              <a:t>Стул </a:t>
            </a:r>
            <a:r>
              <a:rPr lang="en-US" dirty="0" smtClean="0"/>
              <a:t>XIX </a:t>
            </a:r>
            <a:r>
              <a:rPr lang="ru-RU" dirty="0" smtClean="0"/>
              <a:t>века.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167" y="1524000"/>
            <a:ext cx="280966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Стул из музея </a:t>
            </a:r>
            <a:br>
              <a:rPr lang="ru-RU" dirty="0" smtClean="0"/>
            </a:br>
            <a:r>
              <a:rPr lang="ru-RU" dirty="0" err="1" smtClean="0"/>
              <a:t>Шильпуховской</a:t>
            </a:r>
            <a:r>
              <a:rPr lang="ru-RU" dirty="0" smtClean="0"/>
              <a:t> школы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Гобеленовая обивка сиденья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Сквозная спинка стула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стория мебели">
            <a:hlinkClick r:id="rId2" tgtFrame="&quot;_blank&quot;" tooltip="&quot;Оригинальный размер изображения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74807" y="1524000"/>
            <a:ext cx="37943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Царский трон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Стулья </a:t>
            </a:r>
            <a:r>
              <a:rPr lang="en-US" dirty="0" smtClean="0"/>
              <a:t>XVIII – XIX </a:t>
            </a:r>
            <a:r>
              <a:rPr lang="ru-RU" dirty="0" smtClean="0"/>
              <a:t>века.</a:t>
            </a:r>
            <a:endParaRPr lang="ru-RU" dirty="0"/>
          </a:p>
        </p:txBody>
      </p:sp>
      <p:pic>
        <p:nvPicPr>
          <p:cNvPr id="5" name="Содержимое 4" descr="стул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4840" y="1524000"/>
            <a:ext cx="3063958" cy="4572000"/>
          </a:xfrm>
        </p:spPr>
      </p:pic>
      <p:pic>
        <p:nvPicPr>
          <p:cNvPr id="6" name="Содержимое 5" descr="стул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Стулья </a:t>
            </a:r>
            <a:r>
              <a:rPr lang="en-US" dirty="0" smtClean="0"/>
              <a:t>XVIII – XIX </a:t>
            </a:r>
            <a:r>
              <a:rPr lang="ru-RU" dirty="0" smtClean="0"/>
              <a:t>века.</a:t>
            </a:r>
            <a:endParaRPr lang="ru-RU" dirty="0"/>
          </a:p>
        </p:txBody>
      </p:sp>
      <p:pic>
        <p:nvPicPr>
          <p:cNvPr id="5" name="Содержимое 4" descr="сту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стул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Трон Ивана Грозного</a:t>
            </a:r>
            <a:endParaRPr lang="ru-RU" dirty="0"/>
          </a:p>
        </p:txBody>
      </p:sp>
      <p:pic>
        <p:nvPicPr>
          <p:cNvPr id="8" name="Содержимое 7" descr="трон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8237" y="2205831"/>
            <a:ext cx="2676525" cy="3905250"/>
          </a:xfrm>
        </p:spPr>
      </p:pic>
      <p:pic>
        <p:nvPicPr>
          <p:cNvPr id="7" name="Содержимое 6" descr="трон 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7913" y="2205831"/>
            <a:ext cx="3562350" cy="3905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Троны из Оружейной палаты</a:t>
            </a:r>
            <a:br>
              <a:rPr lang="ru-RU" dirty="0" smtClean="0"/>
            </a:br>
            <a:r>
              <a:rPr lang="ru-RU" dirty="0" smtClean="0"/>
              <a:t>Московского Кремля.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Трон Бориса Годунова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Трон Михаила Романова</a:t>
            </a:r>
            <a:endParaRPr lang="ru-RU" dirty="0"/>
          </a:p>
        </p:txBody>
      </p:sp>
      <p:pic>
        <p:nvPicPr>
          <p:cNvPr id="7" name="Содержимое 6" descr="трон 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8172" y="2201863"/>
            <a:ext cx="2716655" cy="3913187"/>
          </a:xfrm>
        </p:spPr>
      </p:pic>
      <p:pic>
        <p:nvPicPr>
          <p:cNvPr id="8" name="Содержимое 7" descr="трон 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62860" y="2201863"/>
            <a:ext cx="2212456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Троны династии Романовых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Алмазный трон Алексея Михайловича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58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Из истории мебели. Стул XIX века.</vt:lpstr>
      <vt:lpstr>Стул из музея  Шильпуховской школы</vt:lpstr>
      <vt:lpstr>Гобеленовая обивка сиденья</vt:lpstr>
      <vt:lpstr>Сквозная спинка стула</vt:lpstr>
      <vt:lpstr>Царский трон</vt:lpstr>
      <vt:lpstr>Стулья XVIII – XIX века.</vt:lpstr>
      <vt:lpstr>Стулья XVIII – XIX века.</vt:lpstr>
      <vt:lpstr>Троны из Оружейной палаты Московского Кремля.</vt:lpstr>
      <vt:lpstr>Троны династии Романовых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мебели. Стул XIX века.</dc:title>
  <dc:creator>Olga</dc:creator>
  <cp:lastModifiedBy>Olga</cp:lastModifiedBy>
  <cp:revision>3</cp:revision>
  <dcterms:created xsi:type="dcterms:W3CDTF">2017-11-18T09:34:06Z</dcterms:created>
  <dcterms:modified xsi:type="dcterms:W3CDTF">2017-11-18T09:58:30Z</dcterms:modified>
</cp:coreProperties>
</file>