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216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g1.liveinternet.ru/images/attach/c/2/69/416/69416094_15.png" TargetMode="External"/><Relationship Id="rId2" Type="http://schemas.openxmlformats.org/officeDocument/2006/relationships/hyperlink" Target="http://i001.radikal.ru/0711/b8/d9de2e060dd9.png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img0.liveinternet.ru/images/attach/c/2/69/416/69416081_14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65005" y="836712"/>
            <a:ext cx="6192688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Интерактивная игра типа «Лабиринт»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dirty="0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«Правописание буквосочетаний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dirty="0" err="1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жи</a:t>
            </a:r>
            <a:r>
              <a:rPr lang="ru-RU" sz="5400" b="1" dirty="0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-ши, </a:t>
            </a:r>
            <a:r>
              <a:rPr lang="ru-RU" sz="5400" b="1" dirty="0" err="1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ча</a:t>
            </a:r>
            <a:r>
              <a:rPr lang="ru-RU" sz="5400" b="1" dirty="0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-ща, чу-</a:t>
            </a:r>
            <a:r>
              <a:rPr lang="ru-RU" sz="5400" b="1" dirty="0" err="1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щу</a:t>
            </a:r>
            <a:r>
              <a:rPr lang="ru-RU" sz="5400" b="1" dirty="0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Русский язык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1-2 класс</a:t>
            </a:r>
            <a:endParaRPr lang="ru-RU" sz="2800" b="1" dirty="0">
              <a:ln w="1905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5085184"/>
            <a:ext cx="59766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Автор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: Кудряшова Марина Павловна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учитель начальных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классов 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Шильпуховской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 основной школы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2021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71600" y="1268760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ч</a:t>
            </a:r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 . </a:t>
            </a:r>
            <a:r>
              <a:rPr lang="ru-RU" sz="8000" b="1" dirty="0" err="1" smtClean="0">
                <a:solidFill>
                  <a:schemeClr val="accent6">
                    <a:lumMod val="50000"/>
                  </a:schemeClr>
                </a:solidFill>
              </a:rPr>
              <a:t>деса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Блок-схема: сохраненные данные 7">
            <a:hlinkClick r:id="" action="ppaction://hlinkshowjump?jump=nextslide">
              <a:snd r:embed="rId2" name="Верно.wav"/>
            </a:hlinkClick>
          </p:cNvPr>
          <p:cNvSpPr/>
          <p:nvPr/>
        </p:nvSpPr>
        <p:spPr>
          <a:xfrm>
            <a:off x="1979712" y="4136541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9" name="Блок-схема: сохраненные данные 8">
            <a:hlinkClick r:id="" action="ppaction://hlinkshowjump?jump=nextslide">
              <a:snd r:embed="rId2" name="Верно.wav"/>
            </a:hlinkClick>
          </p:cNvPr>
          <p:cNvSpPr/>
          <p:nvPr/>
        </p:nvSpPr>
        <p:spPr>
          <a:xfrm>
            <a:off x="3671900" y="4134448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10" name="Блок-схема: сохраненные данные 9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5364088" y="4138635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и</a:t>
            </a:r>
          </a:p>
        </p:txBody>
      </p:sp>
    </p:spTree>
    <p:extLst>
      <p:ext uri="{BB962C8B-B14F-4D97-AF65-F5344CB8AC3E}">
        <p14:creationId xmlns="" xmlns:p14="http://schemas.microsoft.com/office/powerpoint/2010/main" val="34307527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71600" y="1268760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ч</a:t>
            </a:r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 . </a:t>
            </a:r>
            <a:r>
              <a:rPr lang="ru-RU" sz="8000" b="1" dirty="0" err="1" smtClean="0">
                <a:solidFill>
                  <a:schemeClr val="accent6">
                    <a:lumMod val="50000"/>
                  </a:schemeClr>
                </a:solidFill>
              </a:rPr>
              <a:t>шка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Блок-схема: сохраненные данные 7">
            <a:hlinkClick r:id="" action="ppaction://hlinkshowjump?jump=nextslide">
              <a:snd r:embed="rId2" name="Верно.wav"/>
            </a:hlinkClick>
          </p:cNvPr>
          <p:cNvSpPr/>
          <p:nvPr/>
        </p:nvSpPr>
        <p:spPr>
          <a:xfrm>
            <a:off x="1979712" y="4136541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9" name="Блок-схема: сохраненные данные 8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3671900" y="4134448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10" name="Блок-схема: сохраненные данные 9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5364088" y="4138635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и</a:t>
            </a:r>
          </a:p>
        </p:txBody>
      </p:sp>
    </p:spTree>
    <p:extLst>
      <p:ext uri="{BB962C8B-B14F-4D97-AF65-F5344CB8AC3E}">
        <p14:creationId xmlns="" xmlns:p14="http://schemas.microsoft.com/office/powerpoint/2010/main" val="38108836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71600" y="1268760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ч</a:t>
            </a:r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 . </a:t>
            </a:r>
            <a:r>
              <a:rPr lang="ru-RU" sz="8000" b="1" dirty="0" err="1" smtClean="0">
                <a:solidFill>
                  <a:schemeClr val="accent6">
                    <a:lumMod val="50000"/>
                  </a:schemeClr>
                </a:solidFill>
              </a:rPr>
              <a:t>йка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Блок-схема: сохраненные данные 7">
            <a:hlinkClick r:id="" action="ppaction://hlinkshowjump?jump=nextslide">
              <a:snd r:embed="rId2" name="Верно.wav"/>
            </a:hlinkClick>
          </p:cNvPr>
          <p:cNvSpPr/>
          <p:nvPr/>
        </p:nvSpPr>
        <p:spPr>
          <a:xfrm>
            <a:off x="1979712" y="4136541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9" name="Блок-схема: сохраненные данные 8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3671900" y="4134448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10" name="Блок-схема: сохраненные данные 9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5364088" y="4138635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и</a:t>
            </a:r>
          </a:p>
        </p:txBody>
      </p:sp>
    </p:spTree>
    <p:extLst>
      <p:ext uri="{BB962C8B-B14F-4D97-AF65-F5344CB8AC3E}">
        <p14:creationId xmlns="" xmlns:p14="http://schemas.microsoft.com/office/powerpoint/2010/main" val="40201390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71600" y="1268760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ч</a:t>
            </a:r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 . </a:t>
            </a:r>
            <a:r>
              <a:rPr lang="ru-RU" sz="8000" b="1" dirty="0" err="1" smtClean="0">
                <a:solidFill>
                  <a:schemeClr val="accent6">
                    <a:lumMod val="50000"/>
                  </a:schemeClr>
                </a:solidFill>
              </a:rPr>
              <a:t>вство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1979712" y="4136541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9" name="Блок-схема: сохраненные данные 8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3671900" y="4134448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5364088" y="4138635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и</a:t>
            </a:r>
          </a:p>
        </p:txBody>
      </p:sp>
    </p:spTree>
    <p:extLst>
      <p:ext uri="{BB962C8B-B14F-4D97-AF65-F5344CB8AC3E}">
        <p14:creationId xmlns="" xmlns:p14="http://schemas.microsoft.com/office/powerpoint/2010/main" val="19592700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71600" y="1268760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верш . на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1979712" y="4136541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3671900" y="4134448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10" name="Блок-схема: сохраненные данные 9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5364088" y="4138635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и</a:t>
            </a:r>
          </a:p>
        </p:txBody>
      </p:sp>
    </p:spTree>
    <p:extLst>
      <p:ext uri="{BB962C8B-B14F-4D97-AF65-F5344CB8AC3E}">
        <p14:creationId xmlns="" xmlns:p14="http://schemas.microsoft.com/office/powerpoint/2010/main" val="2054035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71600" y="1268760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ч</a:t>
            </a:r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 . </a:t>
            </a:r>
            <a:r>
              <a:rPr lang="ru-RU" sz="8000" b="1" dirty="0" err="1" smtClean="0">
                <a:solidFill>
                  <a:schemeClr val="accent6">
                    <a:lumMod val="50000"/>
                  </a:schemeClr>
                </a:solidFill>
              </a:rPr>
              <a:t>гун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1979712" y="4136541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9" name="Блок-схема: сохраненные данные 8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3671900" y="4134448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5364088" y="4138635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и</a:t>
            </a:r>
          </a:p>
        </p:txBody>
      </p:sp>
    </p:spTree>
    <p:extLst>
      <p:ext uri="{BB962C8B-B14F-4D97-AF65-F5344CB8AC3E}">
        <p14:creationId xmlns="" xmlns:p14="http://schemas.microsoft.com/office/powerpoint/2010/main" val="24973119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71600" y="1268760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лыж . 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1979712" y="4136541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3671900" y="4134448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10" name="Блок-схема: сохраненные данные 9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5364088" y="4138635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и</a:t>
            </a:r>
          </a:p>
        </p:txBody>
      </p:sp>
    </p:spTree>
    <p:extLst>
      <p:ext uri="{BB962C8B-B14F-4D97-AF65-F5344CB8AC3E}">
        <p14:creationId xmlns="" xmlns:p14="http://schemas.microsoft.com/office/powerpoint/2010/main" val="27489045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71600" y="1268760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ж . вот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1979712" y="4136541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3671900" y="4134448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10" name="Блок-схема: сохраненные данные 9">
            <a:hlinkClick r:id="rId4" action="ppaction://hlinksldjump">
              <a:snd r:embed="rId5" name="Верно.wav"/>
            </a:hlinkClick>
          </p:cNvPr>
          <p:cNvSpPr/>
          <p:nvPr/>
        </p:nvSpPr>
        <p:spPr>
          <a:xfrm>
            <a:off x="5364088" y="4138635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и</a:t>
            </a:r>
          </a:p>
        </p:txBody>
      </p:sp>
    </p:spTree>
    <p:extLst>
      <p:ext uri="{BB962C8B-B14F-4D97-AF65-F5344CB8AC3E}">
        <p14:creationId xmlns="" xmlns:p14="http://schemas.microsoft.com/office/powerpoint/2010/main" val="34926511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5237" y="548680"/>
            <a:ext cx="6202339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Информационные источники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Звуковые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файлы авторские, записаны в программе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Audacity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Солнце 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hlinkClick r:id="rId2"/>
              </a:rPr>
              <a:t>http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hlinkClick r:id="rId2"/>
              </a:rPr>
              <a:t>://i001.radikal.ru/0711/b8/d9de2e060dd9.png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Гном 12 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hlinkClick r:id="rId3"/>
              </a:rPr>
              <a:t>http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hlinkClick r:id="rId3"/>
              </a:rPr>
              <a:t>://img1.liveinternet.ru/images/attach/c/2//69/416/69416094_15.png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Гном 13 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hlinkClick r:id="rId4"/>
              </a:rPr>
              <a:t>http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hlinkClick r:id="rId4"/>
              </a:rPr>
              <a:t>://img0.liveinternet.ru/images/attach/c/2//69/416/69416081_14.png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endParaRPr lang="ru-RU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  <a:p>
            <a:pPr algn="ctr"/>
            <a:endParaRPr lang="ru-RU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8676456" y="6381328"/>
            <a:ext cx="360040" cy="360040"/>
          </a:xfrm>
          <a:prstGeom prst="actionButtonReturn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29906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980728"/>
            <a:ext cx="68407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Ребята!</a:t>
            </a:r>
          </a:p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Я приготовила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для вас игру. </a:t>
            </a:r>
            <a:endParaRPr lang="ru-RU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Она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нетрудная, но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хочу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вас предупредить, если вы неверно ответите на вопрос, то начнёте игру </a:t>
            </a:r>
            <a:endParaRPr lang="ru-RU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с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самого начала.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Желаем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удачи!</a:t>
            </a:r>
          </a:p>
        </p:txBody>
      </p:sp>
      <p:sp>
        <p:nvSpPr>
          <p:cNvPr id="5" name="Пятно 2 4">
            <a:hlinkClick r:id="rId2" action="ppaction://hlinksldjump"/>
          </p:cNvPr>
          <p:cNvSpPr/>
          <p:nvPr/>
        </p:nvSpPr>
        <p:spPr>
          <a:xfrm>
            <a:off x="3107521" y="5301208"/>
            <a:ext cx="2928958" cy="1143008"/>
          </a:xfrm>
          <a:prstGeom prst="irregularSeal2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Играть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сведения 5">
            <a:hlinkClick r:id="" action="ppaction://hlinkshowjump?jump=lastslide" highlightClick="1"/>
          </p:cNvPr>
          <p:cNvSpPr/>
          <p:nvPr/>
        </p:nvSpPr>
        <p:spPr>
          <a:xfrm>
            <a:off x="239289" y="136837"/>
            <a:ext cx="360040" cy="360040"/>
          </a:xfrm>
          <a:prstGeom prst="actionButtonInformation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38088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268760"/>
            <a:ext cx="64807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Ребята!</a:t>
            </a:r>
          </a:p>
          <a:p>
            <a:pPr algn="ctr"/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Сначала подумайте, </a:t>
            </a:r>
          </a:p>
          <a:p>
            <a:pPr algn="ctr"/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потом выбирайте ответ! </a:t>
            </a:r>
          </a:p>
          <a:p>
            <a:pPr algn="ctr"/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Ошибок больше не допускайте!</a:t>
            </a:r>
          </a:p>
        </p:txBody>
      </p:sp>
      <p:sp>
        <p:nvSpPr>
          <p:cNvPr id="5" name="Пятно 2 4">
            <a:hlinkClick r:id="rId2" action="ppaction://hlinksldjump"/>
          </p:cNvPr>
          <p:cNvSpPr/>
          <p:nvPr/>
        </p:nvSpPr>
        <p:spPr>
          <a:xfrm>
            <a:off x="3107521" y="5301208"/>
            <a:ext cx="2928958" cy="1143008"/>
          </a:xfrm>
          <a:prstGeom prst="irregularSeal2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Играть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48501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7777" y="1268760"/>
            <a:ext cx="6028446" cy="2566204"/>
          </a:xfrm>
          <a:prstGeom prst="rect">
            <a:avLst/>
          </a:prstGeom>
        </p:spPr>
      </p:pic>
      <p:sp>
        <p:nvSpPr>
          <p:cNvPr id="5" name="Пятно 2 4">
            <a:hlinkClick r:id="rId3" action="ppaction://hlinksldjump"/>
          </p:cNvPr>
          <p:cNvSpPr/>
          <p:nvPr/>
        </p:nvSpPr>
        <p:spPr>
          <a:xfrm>
            <a:off x="2999509" y="5301208"/>
            <a:ext cx="3144982" cy="1143008"/>
          </a:xfrm>
          <a:prstGeom prst="irregularSeal2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Сначала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22904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185" y="1340768"/>
            <a:ext cx="6997630" cy="2566204"/>
          </a:xfrm>
          <a:prstGeom prst="rect">
            <a:avLst/>
          </a:prstGeom>
        </p:spPr>
      </p:pic>
      <p:sp>
        <p:nvSpPr>
          <p:cNvPr id="5" name="Пятно 2 4">
            <a:hlinkClick r:id="" action="ppaction://hlinkshowjump?jump=endshow"/>
          </p:cNvPr>
          <p:cNvSpPr/>
          <p:nvPr/>
        </p:nvSpPr>
        <p:spPr>
          <a:xfrm>
            <a:off x="2999509" y="5373216"/>
            <a:ext cx="3144982" cy="1143008"/>
          </a:xfrm>
          <a:prstGeom prst="irregularSeal2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Выход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52668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71600" y="1268760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ж </a:t>
            </a:r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и</a:t>
            </a:r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8000" b="1" dirty="0" err="1" smtClean="0">
                <a:solidFill>
                  <a:schemeClr val="accent6">
                    <a:lumMod val="50000"/>
                  </a:schemeClr>
                </a:solidFill>
              </a:rPr>
              <a:t>вёт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1979712" y="4136541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3671900" y="4134448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10" name="Блок-схема: сохраненные данные 9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5364088" y="4138635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и</a:t>
            </a:r>
          </a:p>
        </p:txBody>
      </p:sp>
    </p:spTree>
    <p:extLst>
      <p:ext uri="{BB962C8B-B14F-4D97-AF65-F5344CB8AC3E}">
        <p14:creationId xmlns="" xmlns:p14="http://schemas.microsoft.com/office/powerpoint/2010/main" val="26825960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71600" y="1268760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ш</a:t>
            </a:r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 . </a:t>
            </a:r>
            <a:r>
              <a:rPr lang="ru-RU" sz="8000" b="1" dirty="0" err="1" smtClean="0">
                <a:solidFill>
                  <a:schemeClr val="accent6">
                    <a:lumMod val="50000"/>
                  </a:schemeClr>
                </a:solidFill>
              </a:rPr>
              <a:t>рина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1979712" y="4136541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3671900" y="4134448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10" name="Блок-схема: сохраненные данные 9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5364088" y="4138635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и</a:t>
            </a:r>
          </a:p>
        </p:txBody>
      </p:sp>
    </p:spTree>
    <p:extLst>
      <p:ext uri="{BB962C8B-B14F-4D97-AF65-F5344CB8AC3E}">
        <p14:creationId xmlns="" xmlns:p14="http://schemas.microsoft.com/office/powerpoint/2010/main" val="228087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71600" y="1268760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ч</a:t>
            </a:r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 . </a:t>
            </a:r>
            <a:r>
              <a:rPr lang="ru-RU" sz="8000" b="1" dirty="0" err="1" smtClean="0">
                <a:solidFill>
                  <a:schemeClr val="accent6">
                    <a:lumMod val="50000"/>
                  </a:schemeClr>
                </a:solidFill>
              </a:rPr>
              <a:t>жой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1979712" y="4136541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9" name="Блок-схема: сохраненные данные 8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3671900" y="4134448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5364088" y="4138635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и</a:t>
            </a:r>
          </a:p>
        </p:txBody>
      </p:sp>
    </p:spTree>
    <p:extLst>
      <p:ext uri="{BB962C8B-B14F-4D97-AF65-F5344CB8AC3E}">
        <p14:creationId xmlns="" xmlns:p14="http://schemas.microsoft.com/office/powerpoint/2010/main" val="29862026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71600" y="1268760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ч</a:t>
            </a:r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 . </a:t>
            </a:r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щ</a:t>
            </a:r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 .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Блок-схема: сохраненные данные 7">
            <a:hlinkClick r:id="" action="ppaction://hlinkshowjump?jump=nextslide">
              <a:snd r:embed="rId2" name="Верно.wav"/>
            </a:hlinkClick>
          </p:cNvPr>
          <p:cNvSpPr/>
          <p:nvPr/>
        </p:nvSpPr>
        <p:spPr>
          <a:xfrm>
            <a:off x="1979712" y="4136541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9" name="Блок-схема: сохраненные данные 8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3671900" y="4134448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10" name="Блок-схема: сохраненные данные 9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5364088" y="4138635"/>
            <a:ext cx="1368152" cy="659883"/>
          </a:xfrm>
          <a:prstGeom prst="flowChartOnlineStorag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и</a:t>
            </a:r>
          </a:p>
        </p:txBody>
      </p:sp>
    </p:spTree>
    <p:extLst>
      <p:ext uri="{BB962C8B-B14F-4D97-AF65-F5344CB8AC3E}">
        <p14:creationId xmlns="" xmlns:p14="http://schemas.microsoft.com/office/powerpoint/2010/main" val="31460934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50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4707</TotalTime>
  <Words>182</Words>
  <Application>Microsoft Office PowerPoint</Application>
  <PresentationFormat>Экран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буквосочетаний жи-ши, ча-ща, чу-щу</dc:title>
  <dc:creator>Фокина Лидия Петровна</dc:creator>
  <cp:keywords>Интерактивная игра</cp:keywords>
  <cp:lastModifiedBy>Admin</cp:lastModifiedBy>
  <cp:revision>78</cp:revision>
  <dcterms:created xsi:type="dcterms:W3CDTF">2014-07-06T18:18:01Z</dcterms:created>
  <dcterms:modified xsi:type="dcterms:W3CDTF">2022-11-21T16:42:44Z</dcterms:modified>
</cp:coreProperties>
</file>