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Смирнова Нина Михайловна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Родилась в деревне </a:t>
            </a:r>
            <a:r>
              <a:rPr lang="ru-RU" dirty="0" err="1" smtClean="0"/>
              <a:t>Праунино</a:t>
            </a:r>
            <a:r>
              <a:rPr lang="ru-RU" dirty="0" smtClean="0"/>
              <a:t> Первомайского района Ярославской области 19 мая 1934 году. </a:t>
            </a:r>
          </a:p>
          <a:p>
            <a:r>
              <a:rPr lang="ru-RU" dirty="0" smtClean="0"/>
              <a:t>Училась в Шильпуховской школе с 1943 по 1947 год, далее продолжила обучение в Пречистенской школе до 1950 года.</a:t>
            </a:r>
          </a:p>
          <a:p>
            <a:r>
              <a:rPr lang="ru-RU" dirty="0" smtClean="0"/>
              <a:t>Так как семья у Смирновых была большая . Отец с войны вернулся весь израненный, учится дальше не пришлось- нужна была помощь родителям.</a:t>
            </a:r>
          </a:p>
          <a:p>
            <a:r>
              <a:rPr lang="ru-RU" dirty="0" smtClean="0"/>
              <a:t>Всю свою жизнь до 1983 года проработала дояркой в колхозе «Красные поля», потом свинаркой до 1994 года.</a:t>
            </a:r>
            <a:endParaRPr lang="ru-RU" dirty="0"/>
          </a:p>
        </p:txBody>
      </p:sp>
      <p:pic>
        <p:nvPicPr>
          <p:cNvPr id="2050" name="Picture 2" descr="C:\Users\user\Pictures\Мои сканированные изображения\сканирование001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5736" r="20416" b="36016"/>
          <a:stretch/>
        </p:blipFill>
        <p:spPr bwMode="auto">
          <a:xfrm>
            <a:off x="5102941" y="1297858"/>
            <a:ext cx="2590039" cy="3355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Воспоминания военных лет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Летали фашистские самолёты, бомбили станции в п. Пречистое и </a:t>
            </a:r>
            <a:r>
              <a:rPr lang="ru-RU" dirty="0" err="1" smtClean="0"/>
              <a:t>Скалино</a:t>
            </a:r>
            <a:r>
              <a:rPr lang="ru-RU" dirty="0" smtClean="0"/>
              <a:t>. Было очень страшно, Вася Рыбкин нас всех успокаивал, говорил , что до нашей деревни снаряды не долетят.</a:t>
            </a:r>
          </a:p>
          <a:p>
            <a:r>
              <a:rPr lang="ru-RU" dirty="0" smtClean="0"/>
              <a:t>Всю войну мы - дети помогали взрослым , брались за любую работу для того чтобы приблизить победу.</a:t>
            </a:r>
          </a:p>
          <a:p>
            <a:endParaRPr lang="ru-RU" dirty="0" smtClean="0"/>
          </a:p>
          <a:p>
            <a:r>
              <a:rPr lang="ru-RU" dirty="0" smtClean="0"/>
              <a:t>О Победе узнали от каких-то людей, которые из Пречистого.</a:t>
            </a:r>
          </a:p>
          <a:p>
            <a:endParaRPr lang="ru-RU" dirty="0" smtClean="0"/>
          </a:p>
          <a:p>
            <a:r>
              <a:rPr lang="ru-RU" dirty="0" smtClean="0"/>
              <a:t>После войны тоже было очень тяжело жить- голод, одежды  даже приличной не было, отец пришёл с войны весь </a:t>
            </a:r>
            <a:r>
              <a:rPr lang="ru-RU" dirty="0" err="1" smtClean="0"/>
              <a:t>израненый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user\Pictures\Мои сканированные изображения\сканирование001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8" b="56989"/>
          <a:stretch/>
        </p:blipFill>
        <p:spPr bwMode="auto">
          <a:xfrm>
            <a:off x="5692876" y="1676400"/>
            <a:ext cx="2263499" cy="2832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родителях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Смирнова Мария Семёновна</a:t>
            </a:r>
          </a:p>
          <a:p>
            <a:r>
              <a:rPr lang="ru-RU" dirty="0" smtClean="0"/>
              <a:t>Трудилась в колхозе «Красные поля»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Смирнов Михаил Сергеевич</a:t>
            </a:r>
          </a:p>
          <a:p>
            <a:r>
              <a:rPr lang="ru-RU" sz="1600" dirty="0" smtClean="0"/>
              <a:t>Воевал , был ранен , вернулся и трудился в колхозе «Красные поля»</a:t>
            </a:r>
            <a:endParaRPr lang="ru-RU" sz="1600" dirty="0"/>
          </a:p>
        </p:txBody>
      </p:sp>
      <p:pic>
        <p:nvPicPr>
          <p:cNvPr id="6" name="Picture 2" descr="C:\Users\user\Pictures\Мои сканированные изображения\сканирование00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852936"/>
            <a:ext cx="2719235" cy="3846513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780928"/>
            <a:ext cx="2812156" cy="3846513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37080"/>
          </a:xfrm>
        </p:spPr>
        <p:txBody>
          <a:bodyPr>
            <a:normAutofit/>
          </a:bodyPr>
          <a:lstStyle/>
          <a:p>
            <a:r>
              <a:rPr lang="ru-RU" dirty="0" smtClean="0"/>
              <a:t>Награды Смирновой Н.М.:</a:t>
            </a:r>
            <a:br>
              <a:rPr lang="ru-RU" dirty="0" smtClean="0"/>
            </a:br>
            <a:r>
              <a:rPr lang="ru-RU" dirty="0" smtClean="0"/>
              <a:t>Орден Ленина</a:t>
            </a:r>
            <a:br>
              <a:rPr lang="ru-RU" dirty="0" smtClean="0"/>
            </a:br>
            <a:r>
              <a:rPr lang="ru-RU" dirty="0" smtClean="0"/>
              <a:t>Два знака « За почётный труд»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200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Смирнова Нина Михайловна</vt:lpstr>
      <vt:lpstr>Воспоминания военных лет</vt:lpstr>
      <vt:lpstr>О родителях</vt:lpstr>
      <vt:lpstr>Награды Смирновой Н.М.: Орден Ленина Два знака « За почётный труд»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Смирнова Нина Михайловна</dc:title>
  <dc:creator>777</dc:creator>
  <cp:lastModifiedBy>user</cp:lastModifiedBy>
  <cp:revision>8</cp:revision>
  <dcterms:created xsi:type="dcterms:W3CDTF">2015-04-18T11:24:59Z</dcterms:created>
  <dcterms:modified xsi:type="dcterms:W3CDTF">2015-04-23T15:21:20Z</dcterms:modified>
</cp:coreProperties>
</file>