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7" r:id="rId3"/>
    <p:sldId id="258" r:id="rId4"/>
    <p:sldId id="259" r:id="rId5"/>
    <p:sldId id="262" r:id="rId6"/>
    <p:sldId id="266" r:id="rId7"/>
    <p:sldId id="271" r:id="rId8"/>
    <p:sldId id="273" r:id="rId9"/>
    <p:sldId id="263" r:id="rId10"/>
    <p:sldId id="264" r:id="rId11"/>
    <p:sldId id="260" r:id="rId12"/>
    <p:sldId id="265" r:id="rId13"/>
    <p:sldId id="272" r:id="rId14"/>
    <p:sldId id="261" r:id="rId15"/>
    <p:sldId id="274" r:id="rId16"/>
    <p:sldId id="27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26EDB7-9C6E-49F2-9F01-8583CD246BE7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A15560-C692-4F8B-A2B2-A71C8920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=3&amp;pos=169&amp;rpt=simage&amp;img_url=https://ds04.infourok.ru/uploads/ex/065f/000e5e3e-a7fc7e14/img7.jpg" TargetMode="External"/><Relationship Id="rId3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os=9&amp;img_url=https://slide-share.ru/slide/5837844.jpeg&amp;rpt=simage" TargetMode="External"/><Relationship Id="rId7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os=45&amp;img_url=https://fs00.infourok.ru/images/doc/139/161934/img9.jpg&amp;rpt=simage" TargetMode="External"/><Relationship Id="rId2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os=4&amp;img_url=https://arhivurokov.ru/multiurok/html/2017/02/10/s_589da9a7cfc88/img7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slide-17.jpg" TargetMode="External"/><Relationship Id="rId5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os=22&amp;img_url=https://i09.fotocdn.net/s116/79be5ad2739445eb/public_pin_l/2638933084.jpg&amp;rpt=simage" TargetMode="External"/><Relationship Id="rId4" Type="http://schemas.openxmlformats.org/officeDocument/2006/relationships/hyperlink" Target="https://yandex.ru/images/search?text=&#1082;&#1072;&#1088;&#1090;&#1086;&#1095;&#1082;&#1080;%20&#1076;&#1083;&#1103;%20&#1082;&#1086;&#1084;&#1087;&#1083;&#1077;&#1082;&#1089;&#1072;%20&#1086;&#1088;&#1091;%20&#1076;&#1083;&#1103;%20&#1082;&#1086;&#1088;&#1088;&#1077;&#1082;&#1094;&#1080;&#1080;%20&#1086;&#1089;&#1072;&#1085;&#1082;&#1080;%20&#1091;%20&#1076;&#1077;&#1090;&#1077;&#1081;&amp;lr=10945&amp;pos=10&amp;img_url=https://akyarcrb.ru/upload/medialibrary/47d/47d4ac592b3fd3b43adc61ea485082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4869160"/>
            <a:ext cx="4027984" cy="936104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326439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Упражнения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формирования правильной осанки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РУ\ОСАНКА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РУ\ОСАНКА\22956_html_m4af21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39"/>
            <a:ext cx="8784976" cy="658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ОРУ\ОСАНКА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ОРУ\ОСАНКА\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40960" cy="6480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РУ\2ae56e23df332d6750f0e9d18740b9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ОРУ\ОСАНКА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17474"/>
            <a:ext cx="7786300" cy="5831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ОРУ\ОСАНКА\ortopedicheskie-korrektory-osanki-u-detey-59-1024x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99" y="226870"/>
            <a:ext cx="8250959" cy="615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1000" dirty="0">
                <a:hlinkClick r:id="rId2"/>
              </a:rPr>
              <a:t>https://yandex.ru/images/search?text=</a:t>
            </a:r>
            <a:r>
              <a:rPr lang="ru-RU" sz="1000" dirty="0">
                <a:hlinkClick r:id="rId2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2"/>
              </a:rPr>
              <a:t>lr</a:t>
            </a:r>
            <a:r>
              <a:rPr lang="en-US" sz="1000" dirty="0">
                <a:hlinkClick r:id="rId2"/>
              </a:rPr>
              <a:t>=10945&amp;pos=4&amp;img_url=https%3A%2F%2Farhivurokov.ru%2Fmultiurok%2Fhtml%2F2017%2F02%2F10%2Fs_589da9a7cfc88%2Fimg7.jpg&amp;rpt=</a:t>
            </a:r>
            <a:r>
              <a:rPr lang="en-US" sz="1000" dirty="0" err="1">
                <a:hlinkClick r:id="rId2"/>
              </a:rPr>
              <a:t>simage</a:t>
            </a:r>
            <a:endParaRPr lang="ru-RU" sz="1000" dirty="0"/>
          </a:p>
          <a:p>
            <a:r>
              <a:rPr lang="en-US" sz="1000" dirty="0">
                <a:hlinkClick r:id="rId3"/>
              </a:rPr>
              <a:t>https://yandex.ru/images/search?text=</a:t>
            </a:r>
            <a:r>
              <a:rPr lang="ru-RU" sz="1000" dirty="0">
                <a:hlinkClick r:id="rId3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3"/>
              </a:rPr>
              <a:t>lr</a:t>
            </a:r>
            <a:r>
              <a:rPr lang="en-US" sz="1000" dirty="0">
                <a:hlinkClick r:id="rId3"/>
              </a:rPr>
              <a:t>=10945&amp;pos=9&amp;img_url=https%3A%2F%2Fslide-share.ru%2Fslide%2F5837844.jpeg&amp;rpt=</a:t>
            </a:r>
            <a:r>
              <a:rPr lang="en-US" sz="1000" dirty="0" err="1">
                <a:hlinkClick r:id="rId3"/>
              </a:rPr>
              <a:t>simage</a:t>
            </a:r>
            <a:endParaRPr lang="ru-RU" sz="1000" dirty="0"/>
          </a:p>
          <a:p>
            <a:r>
              <a:rPr lang="en-US" sz="1000" dirty="0">
                <a:hlinkClick r:id="rId4"/>
              </a:rPr>
              <a:t>https://yandex.ru/images/search?text=</a:t>
            </a:r>
            <a:r>
              <a:rPr lang="ru-RU" sz="1000" dirty="0">
                <a:hlinkClick r:id="rId4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4"/>
              </a:rPr>
              <a:t>lr</a:t>
            </a:r>
            <a:r>
              <a:rPr lang="en-US" sz="1000" dirty="0">
                <a:hlinkClick r:id="rId4"/>
              </a:rPr>
              <a:t>=10945&amp;pos=10&amp;img_url=https%3A%2F%2Fakyarcrb.ru%2Fupload%2Fmedialibrary%2F47d%2F47d4ac592b3fd3b43adc61ea485082ee</a:t>
            </a:r>
            <a:r>
              <a:rPr lang="en-US" sz="1000" dirty="0"/>
              <a:t>.</a:t>
            </a:r>
            <a:endParaRPr lang="ru-RU" sz="1000" dirty="0"/>
          </a:p>
          <a:p>
            <a:r>
              <a:rPr lang="en-US" sz="1000" dirty="0">
                <a:hlinkClick r:id="rId5"/>
              </a:rPr>
              <a:t>https://yandex.ru/images/search?text=</a:t>
            </a:r>
            <a:r>
              <a:rPr lang="ru-RU" sz="1000" dirty="0">
                <a:hlinkClick r:id="rId5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5"/>
              </a:rPr>
              <a:t>lr</a:t>
            </a:r>
            <a:r>
              <a:rPr lang="en-US" sz="1000" dirty="0">
                <a:hlinkClick r:id="rId5"/>
              </a:rPr>
              <a:t>=10945&amp;pos=22&amp;img_url=https%3A%2F%2Fi09.fotocdn.net%2Fs116%2F79be5ad2739445eb%2Fpublic_pin_l%2F2638933084.jpg&amp;rpt=</a:t>
            </a:r>
            <a:r>
              <a:rPr lang="en-US" sz="1000" dirty="0" err="1">
                <a:hlinkClick r:id="rId5"/>
              </a:rPr>
              <a:t>simage</a:t>
            </a:r>
            <a:endParaRPr lang="ru-RU" sz="1000" dirty="0"/>
          </a:p>
          <a:p>
            <a:endParaRPr lang="ru-RU" sz="1000" dirty="0"/>
          </a:p>
          <a:p>
            <a:r>
              <a:rPr lang="en-US" sz="1000" dirty="0"/>
              <a:t>https://yandex.ru/images/search?text=</a:t>
            </a:r>
            <a:r>
              <a:rPr lang="ru-RU" sz="1000" dirty="0"/>
              <a:t>карточки%20для%20комплекса%20ору%20для%20коррекции%20осанки%20у%20детей&amp;</a:t>
            </a:r>
            <a:r>
              <a:rPr lang="en-US" sz="1000" dirty="0" err="1"/>
              <a:t>lr</a:t>
            </a:r>
            <a:r>
              <a:rPr lang="en-US" sz="1000" dirty="0"/>
              <a:t>=10945&amp;pos=24&amp;img_url=https%3A%2F%2Fcf.ppt-online.org%2Ffiles%2Fslide%2Fy%2FyUjKEQYqe4OTb5GtMVWZPFfd7vDS6J2hXm0Iaz%2Fslide-17.jpg&amp;rpt=</a:t>
            </a:r>
            <a:r>
              <a:rPr lang="en-US" sz="1000" dirty="0" err="1"/>
              <a:t>simage</a:t>
            </a:r>
            <a:endParaRPr lang="ru-RU" sz="1000" dirty="0"/>
          </a:p>
          <a:p>
            <a:r>
              <a:rPr lang="en-US" sz="1000" dirty="0"/>
              <a:t>https://yandex.ru/images/search?text=</a:t>
            </a:r>
            <a:r>
              <a:rPr lang="ru-RU" sz="1000" dirty="0"/>
              <a:t>карточки%20для%20комплекса%20ору%20для%20коррекции%20осанки%20у%20детей&amp;</a:t>
            </a:r>
            <a:r>
              <a:rPr lang="en-US" sz="1000" dirty="0" err="1"/>
              <a:t>lr</a:t>
            </a:r>
            <a:r>
              <a:rPr lang="en-US" sz="1000" dirty="0"/>
              <a:t>=10945&amp;pos=24&amp;img_url=https%3A%2F%2Fcf.ppt-online.org%2Ffiles%2Fslide%2Fy%2FyUjKEQYqe4OTb5GtMVWZPFfd7vDS6J2hXm0Iaz%2Fslide-17.jpg&amp;rpt=</a:t>
            </a:r>
            <a:r>
              <a:rPr lang="en-US" sz="1000" dirty="0" err="1"/>
              <a:t>simage&amp;rlt_url</a:t>
            </a:r>
            <a:r>
              <a:rPr lang="en-US" sz="1000" dirty="0"/>
              <a:t>=https%3A%2F%2Fcf.ppt-online.org%2Ffiles%2Fslide%2Fy%2FyUjKEQYqe4OTb5GtMVWZPFfd7vDS6J2hXm0Iaz%2Fslide-20.jpg&amp;ogl_url=https%3A%2F%2Fcf.ppt-online.org%2Ffiles%2Fslide%2Fy%2FyUjKEQYqe4OTb5GtMVWZPFfd7vDS6J2hXm0Iaz</a:t>
            </a:r>
            <a:r>
              <a:rPr lang="en-US" sz="1000" dirty="0">
                <a:hlinkClick r:id="rId6"/>
              </a:rPr>
              <a:t>%2Fslide-17.jpg</a:t>
            </a:r>
            <a:endParaRPr lang="ru-RU" sz="1000" dirty="0"/>
          </a:p>
          <a:p>
            <a:r>
              <a:rPr lang="en-US" sz="1000" dirty="0">
                <a:hlinkClick r:id="rId7"/>
              </a:rPr>
              <a:t>https://yandex.ru/images/search?text=</a:t>
            </a:r>
            <a:r>
              <a:rPr lang="ru-RU" sz="1000" dirty="0">
                <a:hlinkClick r:id="rId7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7"/>
              </a:rPr>
              <a:t>lr</a:t>
            </a:r>
            <a:r>
              <a:rPr lang="en-US" sz="1000" dirty="0">
                <a:hlinkClick r:id="rId7"/>
              </a:rPr>
              <a:t>=10945&amp;pos=45&amp;img_url=https%3A%2F%2Ffs00.infourok.ru%2Fimages%2Fdoc%2F139%2F161934%2Fimg9.jpg&amp;rpt=</a:t>
            </a:r>
            <a:r>
              <a:rPr lang="en-US" sz="1000" dirty="0" err="1">
                <a:hlinkClick r:id="rId7"/>
              </a:rPr>
              <a:t>simage</a:t>
            </a:r>
            <a:endParaRPr lang="ru-RU" sz="1000" dirty="0"/>
          </a:p>
          <a:p>
            <a:r>
              <a:rPr lang="en-US" sz="1000" dirty="0">
                <a:hlinkClick r:id="rId8"/>
              </a:rPr>
              <a:t>https://yandex.ru/images/search?text=</a:t>
            </a:r>
            <a:r>
              <a:rPr lang="ru-RU" sz="1000" dirty="0">
                <a:hlinkClick r:id="rId8"/>
              </a:rPr>
              <a:t>карточки%20для%20комплекса%20ору%20для%20коррекции%20осанки%20у%20детей&amp;</a:t>
            </a:r>
            <a:r>
              <a:rPr lang="en-US" sz="1000" dirty="0" err="1">
                <a:hlinkClick r:id="rId8"/>
              </a:rPr>
              <a:t>lr</a:t>
            </a:r>
            <a:r>
              <a:rPr lang="en-US" sz="1000" dirty="0">
                <a:hlinkClick r:id="rId8"/>
              </a:rPr>
              <a:t>=10945&amp;p=3&amp;pos=169&amp;rpt=</a:t>
            </a:r>
            <a:r>
              <a:rPr lang="en-US" sz="1000" dirty="0" err="1">
                <a:hlinkClick r:id="rId8"/>
              </a:rPr>
              <a:t>simage&amp;img_url</a:t>
            </a:r>
            <a:r>
              <a:rPr lang="en-US" sz="1000" dirty="0">
                <a:hlinkClick r:id="rId8"/>
              </a:rPr>
              <a:t>=https%3A%2F%2Fds04.infourok.ru%2Fuploads%2Fex%2F065f%2F000e5e3e-a7fc7e14%2Fimg7.jpg</a:t>
            </a:r>
            <a:endParaRPr lang="ru-RU" sz="1000" dirty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ОРУ\ОСАНКА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РУ\ОСАНКА\3f7d627ffec24408826bd9a807261e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РУ\ОСАНКА\0006-006-Nepravilnaja-os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00392" cy="607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РУ\ОСАНКА\0015-015-Uprazhnenija-dlja-formirovanija-pravilnoj-os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РУ\ОСАНКА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604449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ОРУ\ОСАНКА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638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ОРУ\ОСАНКА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6427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РУ\ОСАНКА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587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Tw Cen MT</vt:lpstr>
      <vt:lpstr>Wingdings</vt:lpstr>
      <vt:lpstr>Wingdings 2</vt:lpstr>
      <vt:lpstr>Обычная</vt:lpstr>
      <vt:lpstr>Упражнения  для формирования правильной осанки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ЛФК для детей с нарушением осанки</dc:title>
  <dc:creator>user</dc:creator>
  <cp:lastModifiedBy>ТанЯ  и  ВовА</cp:lastModifiedBy>
  <cp:revision>29</cp:revision>
  <dcterms:created xsi:type="dcterms:W3CDTF">2019-10-13T09:16:52Z</dcterms:created>
  <dcterms:modified xsi:type="dcterms:W3CDTF">2019-11-03T13:39:34Z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1172218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